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79" r:id="rId3"/>
    <p:sldId id="280" r:id="rId4"/>
    <p:sldId id="281" r:id="rId5"/>
    <p:sldId id="282" r:id="rId6"/>
    <p:sldId id="283" r:id="rId7"/>
    <p:sldId id="286" r:id="rId8"/>
    <p:sldId id="260" r:id="rId9"/>
    <p:sldId id="284" r:id="rId10"/>
    <p:sldId id="288" r:id="rId11"/>
    <p:sldId id="262" r:id="rId12"/>
    <p:sldId id="289" r:id="rId13"/>
    <p:sldId id="261" r:id="rId14"/>
    <p:sldId id="263" r:id="rId15"/>
    <p:sldId id="285" r:id="rId16"/>
    <p:sldId id="290" r:id="rId17"/>
    <p:sldId id="265" r:id="rId18"/>
    <p:sldId id="25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락훈(수학과)" initials="황" lastIdx="1" clrIdx="0">
    <p:extLst>
      <p:ext uri="{19B8F6BF-5375-455C-9EA6-DF929625EA0E}">
        <p15:presenceInfo xmlns:p15="http://schemas.microsoft.com/office/powerpoint/2012/main" userId="S::hrh0125@postech.ac.kr::fe563f9e-fe17-4e86-84e1-6079337563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150"/>
    <a:srgbClr val="FF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3"/>
    <p:restoredTop sz="94660"/>
  </p:normalViewPr>
  <p:slideViewPr>
    <p:cSldViewPr snapToGrid="0">
      <p:cViewPr varScale="1">
        <p:scale>
          <a:sx n="118" d="100"/>
          <a:sy n="118" d="100"/>
        </p:scale>
        <p:origin x="141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C7E37-FB2E-4E30-B377-F86DB909F92A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56F72-D2D2-4037-ACAD-7602D86A2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0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82976-B19B-4D50-8A05-ABC1B70A43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1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47E94-01C3-4532-BE72-172807C44B8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22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82976-B19B-4D50-8A05-ABC1B70A438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5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357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3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12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225000"/>
            <a:ext cx="8576373" cy="5400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1" y="891540"/>
            <a:ext cx="8576373" cy="5543550"/>
          </a:xfrm>
        </p:spPr>
        <p:txBody>
          <a:bodyPr/>
          <a:lstStyle>
            <a:lvl1pPr marL="228600" indent="-228600" latinLnBrk="0">
              <a:lnSpc>
                <a:spcPct val="110000"/>
              </a:lnSpc>
              <a:buClr>
                <a:srgbClr val="C80150"/>
              </a:buClr>
              <a:buFont typeface="Wingdings" panose="05000000000000000000" pitchFamily="2" charset="2"/>
              <a:buChar char="§"/>
              <a:defRPr/>
            </a:lvl1pPr>
            <a:lvl2pPr latinLnBrk="0">
              <a:lnSpc>
                <a:spcPct val="110000"/>
              </a:lnSpc>
              <a:defRPr/>
            </a:lvl2pPr>
            <a:lvl3pPr latinLnBrk="0">
              <a:lnSpc>
                <a:spcPct val="110000"/>
              </a:lnSpc>
              <a:defRPr/>
            </a:lvl3pPr>
            <a:lvl4pPr latinLnBrk="0">
              <a:lnSpc>
                <a:spcPct val="110000"/>
              </a:lnSpc>
              <a:defRPr/>
            </a:lvl4pPr>
            <a:lvl5pPr latinLnBrk="0">
              <a:lnSpc>
                <a:spcPct val="11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3" y="6575573"/>
            <a:ext cx="1415562" cy="1956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70BA9-292B-8B42-9B88-C056ACF47A37}"/>
              </a:ext>
            </a:extLst>
          </p:cNvPr>
          <p:cNvSpPr txBox="1">
            <a:spLocks/>
          </p:cNvSpPr>
          <p:nvPr userDrawn="1"/>
        </p:nvSpPr>
        <p:spPr>
          <a:xfrm>
            <a:off x="7122600" y="6597000"/>
            <a:ext cx="2057400" cy="2336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C9A6399-81BD-48B6-8804-AF49C5D0D7E6}" type="slidenum"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9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38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2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60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9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94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3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7577B-24E8-4B43-93E1-E35CB6A6F2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359C2-441C-47BC-92DD-ECAC51EC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8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ee2020@postech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jsheo12304@postech.ac.k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NaverEngineering/1-gangenerative-adversarial-networ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13"/>
          <p:cNvSpPr>
            <a:spLocks noGrp="1"/>
          </p:cNvSpPr>
          <p:nvPr>
            <p:ph type="subTitle" idx="1"/>
          </p:nvPr>
        </p:nvSpPr>
        <p:spPr>
          <a:xfrm>
            <a:off x="800099" y="4132486"/>
            <a:ext cx="7543800" cy="1552430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Jaeseung Heo</a:t>
            </a:r>
          </a:p>
          <a:p>
            <a:r>
              <a:rPr lang="en-US" altLang="ko-KR" sz="2000" dirty="0"/>
              <a:t>Slides provided by </a:t>
            </a:r>
            <a:r>
              <a:rPr lang="en-US" altLang="ko-KR" sz="2000" dirty="0" err="1"/>
              <a:t>Seungbeom</a:t>
            </a:r>
            <a:r>
              <a:rPr lang="en-US" altLang="ko-KR" sz="2000" dirty="0"/>
              <a:t> Lee</a:t>
            </a:r>
          </a:p>
          <a:p>
            <a:r>
              <a:rPr lang="en-US" altLang="ko-KR" sz="2000" dirty="0"/>
              <a:t>POSTECH A.I</a:t>
            </a:r>
          </a:p>
          <a:p>
            <a:r>
              <a:rPr lang="en-US" altLang="ko-KR" sz="2000" dirty="0">
                <a:hlinkClick r:id="rId3"/>
              </a:rPr>
              <a:t>jsheo12304@postech.ac.kr</a:t>
            </a:r>
            <a:endParaRPr lang="en-US" altLang="ko-KR" sz="20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8492" y="2266571"/>
            <a:ext cx="6247015" cy="729259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+mn-lt"/>
              </a:rPr>
              <a:t>GAN</a:t>
            </a:r>
            <a:endParaRPr lang="ko-KR" altLang="en-US" sz="4400" dirty="0">
              <a:latin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CC8F5B-B00F-4CD4-9571-581F9909F1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4" y="1923"/>
            <a:ext cx="665205" cy="665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851FBF-494A-4DB8-B0B5-3E2743F8CE4A}"/>
              </a:ext>
            </a:extLst>
          </p:cNvPr>
          <p:cNvSpPr txBox="1"/>
          <p:nvPr/>
        </p:nvSpPr>
        <p:spPr>
          <a:xfrm>
            <a:off x="559908" y="245348"/>
            <a:ext cx="389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Machine</a:t>
            </a:r>
            <a:r>
              <a:rPr lang="ko-KR" altLang="en-US" sz="2000" dirty="0"/>
              <a:t> </a:t>
            </a:r>
            <a:r>
              <a:rPr lang="en-US" altLang="ko-KR" sz="2000" dirty="0"/>
              <a:t>Learning</a:t>
            </a:r>
            <a:r>
              <a:rPr lang="ko-KR" altLang="en-US" sz="2000" dirty="0"/>
              <a:t> </a:t>
            </a:r>
            <a:r>
              <a:rPr lang="en-US" altLang="ko-KR" sz="2000" dirty="0"/>
              <a:t>Laboratory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E95444-5694-4289-98DF-9FBC3419E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164" y="280019"/>
            <a:ext cx="1528967" cy="35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6"/>
    </mc:Choice>
    <mc:Fallback xmlns="">
      <p:transition spd="slow" advTm="163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79FC-E455-B044-8CD4-5A3B2C7A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7B1EE-0364-7D4C-B3E6-0D858AA96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6" y="1365991"/>
            <a:ext cx="8577263" cy="414850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F34BF-02AE-3547-845C-6196E3083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6" y="3327817"/>
            <a:ext cx="8917042" cy="30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11180-FC0C-4933-949B-3D2C7AF1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25000"/>
            <a:ext cx="8576373" cy="119232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Discriminator structure</a:t>
            </a:r>
            <a:endParaRPr lang="ko-KR" altLang="en-US" sz="40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56ED78C-310F-4F71-B1C4-4A020EDFF24A}"/>
              </a:ext>
            </a:extLst>
          </p:cNvPr>
          <p:cNvSpPr/>
          <p:nvPr/>
        </p:nvSpPr>
        <p:spPr>
          <a:xfrm>
            <a:off x="588824" y="2548929"/>
            <a:ext cx="1996113" cy="19623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D0B33D-8B3F-4A63-A417-B259CDB408C8}"/>
                  </a:ext>
                </a:extLst>
              </p:cNvPr>
              <p:cNvSpPr txBox="1"/>
              <p:nvPr/>
            </p:nvSpPr>
            <p:spPr>
              <a:xfrm>
                <a:off x="917760" y="4768983"/>
                <a:ext cx="14473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28×28×1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:r>
                  <a:rPr lang="en-US" altLang="ko-KR" dirty="0"/>
                  <a:t>Image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D0B33D-8B3F-4A63-A417-B259CDB4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60" y="4768983"/>
                <a:ext cx="1447369" cy="646331"/>
              </a:xfrm>
              <a:prstGeom prst="rect">
                <a:avLst/>
              </a:prstGeom>
              <a:blipFill>
                <a:blip r:embed="rId2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CE5F23-0B23-4DA6-9F39-FC3B100C0FD1}"/>
              </a:ext>
            </a:extLst>
          </p:cNvPr>
          <p:cNvSpPr/>
          <p:nvPr/>
        </p:nvSpPr>
        <p:spPr>
          <a:xfrm>
            <a:off x="3351398" y="2889003"/>
            <a:ext cx="1393684" cy="12718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CD4830-A9C3-43D5-B214-2A7EE1807D07}"/>
              </a:ext>
            </a:extLst>
          </p:cNvPr>
          <p:cNvSpPr/>
          <p:nvPr/>
        </p:nvSpPr>
        <p:spPr>
          <a:xfrm>
            <a:off x="3503798" y="3041403"/>
            <a:ext cx="1393684" cy="12718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3771-10C7-4776-A68B-B03546F42F5B}"/>
                  </a:ext>
                </a:extLst>
              </p:cNvPr>
              <p:cNvSpPr txBox="1"/>
              <p:nvPr/>
            </p:nvSpPr>
            <p:spPr>
              <a:xfrm>
                <a:off x="3349206" y="4754427"/>
                <a:ext cx="1548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4×14×64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3771-10C7-4776-A68B-B03546F42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206" y="4754427"/>
                <a:ext cx="15482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72BC5D-741B-4A77-961A-0EF6D8320826}"/>
              </a:ext>
            </a:extLst>
          </p:cNvPr>
          <p:cNvSpPr/>
          <p:nvPr/>
        </p:nvSpPr>
        <p:spPr>
          <a:xfrm>
            <a:off x="5765021" y="3041403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EF0E53-8E96-4494-AC26-04E98021B4AA}"/>
              </a:ext>
            </a:extLst>
          </p:cNvPr>
          <p:cNvSpPr/>
          <p:nvPr/>
        </p:nvSpPr>
        <p:spPr>
          <a:xfrm>
            <a:off x="5917421" y="3193803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02EC779-B3CA-471F-AA93-1C207E9C0A66}"/>
              </a:ext>
            </a:extLst>
          </p:cNvPr>
          <p:cNvSpPr/>
          <p:nvPr/>
        </p:nvSpPr>
        <p:spPr>
          <a:xfrm>
            <a:off x="6069821" y="3346203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E7B908A-A029-4F9E-AF5F-4E872001A3C5}"/>
              </a:ext>
            </a:extLst>
          </p:cNvPr>
          <p:cNvSpPr/>
          <p:nvPr/>
        </p:nvSpPr>
        <p:spPr>
          <a:xfrm>
            <a:off x="6222221" y="3498603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B57EAA-FFB7-4F91-BB20-5042A8B8D4EB}"/>
                  </a:ext>
                </a:extLst>
              </p:cNvPr>
              <p:cNvSpPr txBox="1"/>
              <p:nvPr/>
            </p:nvSpPr>
            <p:spPr>
              <a:xfrm>
                <a:off x="5740955" y="4722816"/>
                <a:ext cx="1548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×7×128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B57EAA-FFB7-4F91-BB20-5042A8B8D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955" y="4722816"/>
                <a:ext cx="15482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A918922-EE6A-4174-A89F-163E751AF49F}"/>
              </a:ext>
            </a:extLst>
          </p:cNvPr>
          <p:cNvSpPr/>
          <p:nvPr/>
        </p:nvSpPr>
        <p:spPr>
          <a:xfrm>
            <a:off x="7837754" y="3106621"/>
            <a:ext cx="1078138" cy="9838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Real</a:t>
            </a:r>
          </a:p>
          <a:p>
            <a:pPr algn="ctr"/>
            <a:r>
              <a:rPr lang="en-US" altLang="ko-KR" dirty="0"/>
              <a:t>or</a:t>
            </a:r>
          </a:p>
          <a:p>
            <a:pPr algn="ctr"/>
            <a:r>
              <a:rPr lang="en-US" altLang="ko-KR" dirty="0"/>
              <a:t>Fake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A7A5C6A-3275-467E-B3CB-630220C0A9F3}"/>
              </a:ext>
            </a:extLst>
          </p:cNvPr>
          <p:cNvSpPr/>
          <p:nvPr/>
        </p:nvSpPr>
        <p:spPr>
          <a:xfrm>
            <a:off x="793295" y="1421346"/>
            <a:ext cx="5802923" cy="8740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E91EAC4-DC4F-4641-AD1D-ECD14079C8A9}"/>
              </a:ext>
            </a:extLst>
          </p:cNvPr>
          <p:cNvSpPr/>
          <p:nvPr/>
        </p:nvSpPr>
        <p:spPr>
          <a:xfrm>
            <a:off x="6665415" y="1421346"/>
            <a:ext cx="1882561" cy="87406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17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ADA0-0741-CC4F-9C46-E1B981CB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BD2A8B-4432-8E47-ACF2-278CEF9EC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2708000"/>
            <a:ext cx="8577263" cy="4150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25165-8E55-354F-B245-F6EDD032A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9" y="1138496"/>
            <a:ext cx="8971613" cy="37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6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11180-FC0C-4933-949B-3D2C7AF1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25000"/>
            <a:ext cx="8576373" cy="119232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Generator structure</a:t>
            </a:r>
            <a:endParaRPr lang="ko-KR" altLang="en-US" sz="4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0B01302-9EE2-4C07-8095-C0D5FEB01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151856"/>
              </p:ext>
            </p:extLst>
          </p:nvPr>
        </p:nvGraphicFramePr>
        <p:xfrm>
          <a:off x="357831" y="2232271"/>
          <a:ext cx="371683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71683">
                  <a:extLst>
                    <a:ext uri="{9D8B030D-6E8A-4147-A177-3AD203B41FA5}">
                      <a16:colId xmlns:a16="http://schemas.microsoft.com/office/drawing/2014/main" val="1981708437"/>
                    </a:ext>
                  </a:extLst>
                </a:gridCol>
              </a:tblGrid>
              <a:tr h="332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704923"/>
                  </a:ext>
                </a:extLst>
              </a:tr>
              <a:tr h="332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06333"/>
                  </a:ext>
                </a:extLst>
              </a:tr>
              <a:tr h="332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45361"/>
                  </a:ext>
                </a:extLst>
              </a:tr>
              <a:tr h="332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659202"/>
                  </a:ext>
                </a:extLst>
              </a:tr>
              <a:tr h="332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584207"/>
                  </a:ext>
                </a:extLst>
              </a:tr>
              <a:tr h="332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415499"/>
                  </a:ext>
                </a:extLst>
              </a:tr>
              <a:tr h="332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05543"/>
                  </a:ext>
                </a:extLst>
              </a:tr>
              <a:tr h="332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407224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5090D6-E85C-472B-AB01-757B41109A92}"/>
              </a:ext>
            </a:extLst>
          </p:cNvPr>
          <p:cNvSpPr/>
          <p:nvPr/>
        </p:nvSpPr>
        <p:spPr>
          <a:xfrm>
            <a:off x="3232837" y="3115156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ECF32B-9D21-4887-BC68-DE5D2100EE7F}"/>
              </a:ext>
            </a:extLst>
          </p:cNvPr>
          <p:cNvSpPr/>
          <p:nvPr/>
        </p:nvSpPr>
        <p:spPr>
          <a:xfrm>
            <a:off x="4969182" y="2987509"/>
            <a:ext cx="1393684" cy="12718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43B050-147B-4AD4-AE83-5891897954D1}"/>
              </a:ext>
            </a:extLst>
          </p:cNvPr>
          <p:cNvSpPr/>
          <p:nvPr/>
        </p:nvSpPr>
        <p:spPr>
          <a:xfrm>
            <a:off x="6848947" y="2633295"/>
            <a:ext cx="1996113" cy="19623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16F8D-097A-40FF-965D-91F2D3536408}"/>
                  </a:ext>
                </a:extLst>
              </p:cNvPr>
              <p:cNvSpPr txBox="1"/>
              <p:nvPr/>
            </p:nvSpPr>
            <p:spPr>
              <a:xfrm>
                <a:off x="6989885" y="4811297"/>
                <a:ext cx="1855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28×28×1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Generated Image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16F8D-097A-40FF-965D-91F2D353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85" y="4811297"/>
                <a:ext cx="1855175" cy="646331"/>
              </a:xfrm>
              <a:prstGeom prst="rect">
                <a:avLst/>
              </a:prstGeom>
              <a:blipFill>
                <a:blip r:embed="rId2"/>
                <a:stretch>
                  <a:fillRect l="-2961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D78720-6BCA-4EAA-8EE5-07F7F35643DB}"/>
              </a:ext>
            </a:extLst>
          </p:cNvPr>
          <p:cNvSpPr/>
          <p:nvPr/>
        </p:nvSpPr>
        <p:spPr>
          <a:xfrm>
            <a:off x="3385237" y="3267556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C93BA3E-5116-4426-AF6F-C68C2FB4AD43}"/>
              </a:ext>
            </a:extLst>
          </p:cNvPr>
          <p:cNvSpPr/>
          <p:nvPr/>
        </p:nvSpPr>
        <p:spPr>
          <a:xfrm>
            <a:off x="3537637" y="3419956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0336391-D1B8-4FA0-9E12-29216B8CD8D8}"/>
              </a:ext>
            </a:extLst>
          </p:cNvPr>
          <p:cNvSpPr/>
          <p:nvPr/>
        </p:nvSpPr>
        <p:spPr>
          <a:xfrm>
            <a:off x="3690037" y="3572356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92E80EB-4369-4BCC-8243-0C89A796B43A}"/>
              </a:ext>
            </a:extLst>
          </p:cNvPr>
          <p:cNvSpPr/>
          <p:nvPr/>
        </p:nvSpPr>
        <p:spPr>
          <a:xfrm>
            <a:off x="5121582" y="3139909"/>
            <a:ext cx="1393684" cy="12718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5E2E64-33AA-4E37-A746-CA1C95C7E5D8}"/>
                  </a:ext>
                </a:extLst>
              </p:cNvPr>
              <p:cNvSpPr txBox="1"/>
              <p:nvPr/>
            </p:nvSpPr>
            <p:spPr>
              <a:xfrm>
                <a:off x="4966990" y="4766381"/>
                <a:ext cx="1548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4×14×64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5E2E64-33AA-4E37-A746-CA1C95C7E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90" y="4766381"/>
                <a:ext cx="15482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565CD0-B12B-4A1C-8A48-8AE279A3C410}"/>
                  </a:ext>
                </a:extLst>
              </p:cNvPr>
              <p:cNvSpPr txBox="1"/>
              <p:nvPr/>
            </p:nvSpPr>
            <p:spPr>
              <a:xfrm>
                <a:off x="3206693" y="4783966"/>
                <a:ext cx="1548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×7×128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565CD0-B12B-4A1C-8A48-8AE279A3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693" y="4783966"/>
                <a:ext cx="15482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76743B-276B-4285-A8AB-09A7E52D1FB2}"/>
                  </a:ext>
                </a:extLst>
              </p:cNvPr>
              <p:cNvSpPr txBox="1"/>
              <p:nvPr/>
            </p:nvSpPr>
            <p:spPr>
              <a:xfrm>
                <a:off x="1322933" y="4765131"/>
                <a:ext cx="1548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×7×256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76743B-276B-4285-A8AB-09A7E52D1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933" y="4765131"/>
                <a:ext cx="15482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C2B4C65-7A0C-4014-ACFF-758EE8B48A13}"/>
              </a:ext>
            </a:extLst>
          </p:cNvPr>
          <p:cNvSpPr/>
          <p:nvPr/>
        </p:nvSpPr>
        <p:spPr>
          <a:xfrm>
            <a:off x="1381569" y="3002185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E4F64BF-35A2-41E0-B86A-20B5FD52097A}"/>
              </a:ext>
            </a:extLst>
          </p:cNvPr>
          <p:cNvSpPr/>
          <p:nvPr/>
        </p:nvSpPr>
        <p:spPr>
          <a:xfrm>
            <a:off x="1533969" y="3154585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BD5EA9F-D35E-448B-A062-02156EED2C33}"/>
              </a:ext>
            </a:extLst>
          </p:cNvPr>
          <p:cNvSpPr/>
          <p:nvPr/>
        </p:nvSpPr>
        <p:spPr>
          <a:xfrm>
            <a:off x="1686369" y="3306985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924930-5D49-4B43-921B-1A336FBB3C70}"/>
              </a:ext>
            </a:extLst>
          </p:cNvPr>
          <p:cNvSpPr/>
          <p:nvPr/>
        </p:nvSpPr>
        <p:spPr>
          <a:xfrm>
            <a:off x="1838769" y="3459385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224BBF0-BDF8-48BE-A59F-8140B3B97439}"/>
              </a:ext>
            </a:extLst>
          </p:cNvPr>
          <p:cNvSpPr/>
          <p:nvPr/>
        </p:nvSpPr>
        <p:spPr>
          <a:xfrm>
            <a:off x="1991169" y="3611785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9EA37FA-91DB-498E-95D1-EEE10F9F6B17}"/>
              </a:ext>
            </a:extLst>
          </p:cNvPr>
          <p:cNvSpPr/>
          <p:nvPr/>
        </p:nvSpPr>
        <p:spPr>
          <a:xfrm>
            <a:off x="2143569" y="3764185"/>
            <a:ext cx="747994" cy="682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1902D5D-E212-4881-B985-A4E38DBDB30C}"/>
              </a:ext>
            </a:extLst>
          </p:cNvPr>
          <p:cNvSpPr/>
          <p:nvPr/>
        </p:nvSpPr>
        <p:spPr>
          <a:xfrm>
            <a:off x="2601090" y="1420549"/>
            <a:ext cx="5802923" cy="8740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Transposed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615CEB-81A8-40E0-882D-FBEF0BEDC19F}"/>
              </a:ext>
            </a:extLst>
          </p:cNvPr>
          <p:cNvSpPr txBox="1"/>
          <p:nvPr/>
        </p:nvSpPr>
        <p:spPr>
          <a:xfrm>
            <a:off x="63412" y="5222681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Random</a:t>
            </a:r>
            <a:br>
              <a:rPr lang="en-US" altLang="ko-KR" dirty="0"/>
            </a:br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43FD85BE-4217-473A-A8FA-56BBC38ADA41}"/>
              </a:ext>
            </a:extLst>
          </p:cNvPr>
          <p:cNvSpPr/>
          <p:nvPr/>
        </p:nvSpPr>
        <p:spPr>
          <a:xfrm>
            <a:off x="502585" y="1420549"/>
            <a:ext cx="1882561" cy="87406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Dense+Reshape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11180-FC0C-4933-949B-3D2C7AF1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25000"/>
            <a:ext cx="8576373" cy="119232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7369A317-C0C7-4545-9ADB-554CFA2F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" y="1761393"/>
            <a:ext cx="8577263" cy="1753894"/>
          </a:xfr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CB5214-F442-4640-B2AA-BCF26B4924D5}"/>
              </a:ext>
            </a:extLst>
          </p:cNvPr>
          <p:cNvCxnSpPr>
            <a:cxnSpLocks/>
          </p:cNvCxnSpPr>
          <p:nvPr/>
        </p:nvCxnSpPr>
        <p:spPr>
          <a:xfrm flipV="1">
            <a:off x="939114" y="2885303"/>
            <a:ext cx="0" cy="1717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A0766B-62F8-4C52-A496-D3B07BFF8369}"/>
              </a:ext>
            </a:extLst>
          </p:cNvPr>
          <p:cNvSpPr txBox="1"/>
          <p:nvPr/>
        </p:nvSpPr>
        <p:spPr>
          <a:xfrm>
            <a:off x="324000" y="4726460"/>
            <a:ext cx="3828099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Generator tries to minimize the loss</a:t>
            </a:r>
          </a:p>
          <a:p>
            <a:r>
              <a:rPr lang="en-US" altLang="ko-KR" dirty="0"/>
              <a:t>Discriminator tries to maximize the 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82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8F28-9DC8-6C4C-9B61-F1FDBE4C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C79632-07BB-C248-95AF-1360E674D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F8535-80A9-8B4E-A1DB-55BE8AEE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893"/>
            <a:ext cx="9144000" cy="3912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4E0C7-8001-EB40-A2FB-D475E6D0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62" y="2984278"/>
            <a:ext cx="7307705" cy="35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FAF7-ECB9-114F-BC12-4BDD09E3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E2A1-08B5-4A42-93A0-4F09CB023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CED2F62C-8D6D-3B44-9C7B-DBAACE245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" y="891540"/>
            <a:ext cx="8577263" cy="1753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0F522-9319-C941-8E51-07140A76B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86" y="2771974"/>
            <a:ext cx="9144000" cy="1446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92507-86D8-7346-A1B2-B4C7135D9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1496"/>
            <a:ext cx="9144000" cy="747402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7628DE4B-A1B2-124C-9598-E687CA0ACBEF}"/>
              </a:ext>
            </a:extLst>
          </p:cNvPr>
          <p:cNvSpPr/>
          <p:nvPr/>
        </p:nvSpPr>
        <p:spPr>
          <a:xfrm>
            <a:off x="3749869" y="3104349"/>
            <a:ext cx="1582849" cy="268942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7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11180-FC0C-4933-949B-3D2C7AF1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25000"/>
            <a:ext cx="8576373" cy="119232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Today’s goal</a:t>
            </a:r>
            <a:endParaRPr lang="ko-KR" altLang="en-US" sz="4000" dirty="0"/>
          </a:p>
        </p:txBody>
      </p:sp>
      <p:pic>
        <p:nvPicPr>
          <p:cNvPr id="5" name="내용 개체 틀 4" descr="창문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519C1860-C52F-4D1C-9468-53C4DE130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91" y="1480407"/>
            <a:ext cx="4846617" cy="4846617"/>
          </a:xfrm>
        </p:spPr>
      </p:pic>
    </p:spTree>
    <p:extLst>
      <p:ext uri="{BB962C8B-B14F-4D97-AF65-F5344CB8AC3E}">
        <p14:creationId xmlns:p14="http://schemas.microsoft.com/office/powerpoint/2010/main" val="3590146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4BCC-8F2D-2B4F-8746-ED68E3C9D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9" y="1845000"/>
            <a:ext cx="8032951" cy="34421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KR" sz="3200" dirty="0"/>
          </a:p>
          <a:p>
            <a:pPr marL="0" indent="0" algn="ctr">
              <a:buNone/>
            </a:pPr>
            <a:r>
              <a:rPr lang="en-KR" sz="4400" dirty="0"/>
              <a:t>Thank You </a:t>
            </a:r>
            <a:r>
              <a:rPr lang="en-KR" sz="4400" dirty="0">
                <a:sym typeface="Wingdings" pitchFamily="2" charset="2"/>
              </a:rPr>
              <a:t>:)</a:t>
            </a:r>
          </a:p>
          <a:p>
            <a:pPr marL="0" indent="0" algn="ctr">
              <a:buNone/>
            </a:pPr>
            <a:endParaRPr lang="en-KR" sz="3200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altLang="ko-KR" sz="3200">
                <a:sym typeface="Wingdings" pitchFamily="2" charset="2"/>
                <a:hlinkClick r:id="rId3"/>
              </a:rPr>
              <a:t>jsheo12304</a:t>
            </a:r>
            <a:r>
              <a:rPr lang="en-KR" sz="3200">
                <a:sym typeface="Wingdings" pitchFamily="2" charset="2"/>
                <a:hlinkClick r:id="rId3"/>
              </a:rPr>
              <a:t>@</a:t>
            </a:r>
            <a:r>
              <a:rPr lang="en-KR" sz="3200" dirty="0">
                <a:sym typeface="Wingdings" pitchFamily="2" charset="2"/>
                <a:hlinkClick r:id="rId3"/>
              </a:rPr>
              <a:t>postech.ac.kr</a:t>
            </a:r>
            <a:endParaRPr lang="en-KR" sz="3200" dirty="0"/>
          </a:p>
        </p:txBody>
      </p:sp>
    </p:spTree>
    <p:extLst>
      <p:ext uri="{BB962C8B-B14F-4D97-AF65-F5344CB8AC3E}">
        <p14:creationId xmlns:p14="http://schemas.microsoft.com/office/powerpoint/2010/main" val="31364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71"/>
    </mc:Choice>
    <mc:Fallback xmlns="">
      <p:transition spd="slow" advTm="6907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endParaRPr lang="en-US" altLang="ko-KR" dirty="0"/>
          </a:p>
          <a:p>
            <a:r>
              <a:rPr lang="en-US" altLang="ko-KR" dirty="0"/>
              <a:t>GAN </a:t>
            </a:r>
          </a:p>
          <a:p>
            <a:pPr lvl="1"/>
            <a:r>
              <a:rPr lang="en-US" altLang="ko-KR" dirty="0"/>
              <a:t>Review the key points</a:t>
            </a:r>
          </a:p>
          <a:p>
            <a:pPr lvl="1"/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3767B-92C8-486A-B910-3220E1B03C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9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8072-B1DB-564B-B543-B96B67C4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08E53-55E9-3E4F-A0C9-A39FE8ABE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487"/>
            <a:ext cx="8577263" cy="43949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C1A20E-E4BB-854E-A14D-32AAF1A0A7B7}"/>
              </a:ext>
            </a:extLst>
          </p:cNvPr>
          <p:cNvSpPr txBox="1"/>
          <p:nvPr/>
        </p:nvSpPr>
        <p:spPr>
          <a:xfrm>
            <a:off x="372974" y="5835867"/>
            <a:ext cx="852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https://www.slideshare.net/NaverEngineering/1-gangenerative-adversarial-network</a:t>
            </a:r>
            <a:r>
              <a:rPr lang="en-US" altLang="ko-K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0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BB3E-B96E-EF42-8B6E-EE93478E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F0249D-B6A7-044C-B6EA-832CC7A5F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68629"/>
            <a:ext cx="8577263" cy="4190641"/>
          </a:xfrm>
        </p:spPr>
      </p:pic>
    </p:spTree>
    <p:extLst>
      <p:ext uri="{BB962C8B-B14F-4D97-AF65-F5344CB8AC3E}">
        <p14:creationId xmlns:p14="http://schemas.microsoft.com/office/powerpoint/2010/main" val="18961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6AC4-CF46-3149-96EF-4C12A763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53C31-E2D4-7B4A-A3E1-B0C06FC0D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34585"/>
            <a:ext cx="8577263" cy="3858729"/>
          </a:xfrm>
        </p:spPr>
      </p:pic>
    </p:spTree>
    <p:extLst>
      <p:ext uri="{BB962C8B-B14F-4D97-AF65-F5344CB8AC3E}">
        <p14:creationId xmlns:p14="http://schemas.microsoft.com/office/powerpoint/2010/main" val="137821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DFF1-193C-9646-9DCA-1A0F9EE33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66B81-6DCE-204D-AFE5-91D9AC549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16886"/>
            <a:ext cx="8577263" cy="3894128"/>
          </a:xfrm>
        </p:spPr>
      </p:pic>
    </p:spTree>
    <p:extLst>
      <p:ext uri="{BB962C8B-B14F-4D97-AF65-F5344CB8AC3E}">
        <p14:creationId xmlns:p14="http://schemas.microsoft.com/office/powerpoint/2010/main" val="292193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FB70-E838-EB4D-87D5-C7D229FD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02C19-E4F5-8246-AC4B-8ACE2440A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0" y="1514230"/>
            <a:ext cx="8577263" cy="4134548"/>
          </a:xfrm>
        </p:spPr>
      </p:pic>
    </p:spTree>
    <p:extLst>
      <p:ext uri="{BB962C8B-B14F-4D97-AF65-F5344CB8AC3E}">
        <p14:creationId xmlns:p14="http://schemas.microsoft.com/office/powerpoint/2010/main" val="191721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11180-FC0C-4933-949B-3D2C7AF1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225000"/>
            <a:ext cx="8576373" cy="119232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GAN (Generative Adversarial Network)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D8F8D6-AC24-44B3-9577-264C88EA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044770"/>
            <a:ext cx="8577263" cy="3962260"/>
          </a:xfrm>
        </p:spPr>
      </p:pic>
    </p:spTree>
    <p:extLst>
      <p:ext uri="{BB962C8B-B14F-4D97-AF65-F5344CB8AC3E}">
        <p14:creationId xmlns:p14="http://schemas.microsoft.com/office/powerpoint/2010/main" val="313636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79FC-E455-B044-8CD4-5A3B2C7A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7B1EE-0364-7D4C-B3E6-0D858AA96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89698"/>
            <a:ext cx="8577263" cy="4148504"/>
          </a:xfrm>
        </p:spPr>
      </p:pic>
    </p:spTree>
    <p:extLst>
      <p:ext uri="{BB962C8B-B14F-4D97-AF65-F5344CB8AC3E}">
        <p14:creationId xmlns:p14="http://schemas.microsoft.com/office/powerpoint/2010/main" val="152775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1399</TotalTime>
  <Words>116</Words>
  <Application>Microsoft Office PowerPoint</Application>
  <PresentationFormat>화면 슬라이드 쇼(4:3)</PresentationFormat>
  <Paragraphs>54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GAN</vt:lpstr>
      <vt:lpstr>Table of Contents</vt:lpstr>
      <vt:lpstr>Review</vt:lpstr>
      <vt:lpstr>Review</vt:lpstr>
      <vt:lpstr>Review</vt:lpstr>
      <vt:lpstr>Review</vt:lpstr>
      <vt:lpstr>Review</vt:lpstr>
      <vt:lpstr>GAN (Generative Adversarial Network)</vt:lpstr>
      <vt:lpstr>Review</vt:lpstr>
      <vt:lpstr>Review</vt:lpstr>
      <vt:lpstr>Discriminator structure</vt:lpstr>
      <vt:lpstr>Review</vt:lpstr>
      <vt:lpstr>Generator structure</vt:lpstr>
      <vt:lpstr>Loss function</vt:lpstr>
      <vt:lpstr>Review</vt:lpstr>
      <vt:lpstr>PowerPoint 프레젠테이션</vt:lpstr>
      <vt:lpstr>Today’s goal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박혜진(인공지능대학원)</dc:creator>
  <cp:lastModifiedBy>허재승(인공지능대학원)</cp:lastModifiedBy>
  <cp:revision>82</cp:revision>
  <dcterms:created xsi:type="dcterms:W3CDTF">2020-07-25T05:42:24Z</dcterms:created>
  <dcterms:modified xsi:type="dcterms:W3CDTF">2021-08-06T01:59:22Z</dcterms:modified>
</cp:coreProperties>
</file>